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gco.iarc.fr/today/home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80851" y="4338684"/>
            <a:ext cx="7939834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59" b="1" dirty="0">
                <a:solidFill>
                  <a:srgbClr val="E72240"/>
                </a:solidFill>
                <a:latin typeface="Arial" panose="020B0604020202020204" pitchFamily="34" charset="0"/>
              </a:rPr>
              <a:t>Background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Cervical cancer is the 4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common malignancy in women worldwide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the 2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commonly diagnosed cancer among women in low and middle-income countries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one of the leading causes of cancer related morbidity and mortality in Cameroonian women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 incidence has seen a great increase since the start of the HIV epidemic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also a major cause of morbidity and mortality in women living with HIV/AIDS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Prevention and early detection through massive low-cost screening campaigns is key to improving quality of life and increasing survival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19346" y="4338684"/>
            <a:ext cx="7939833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59" b="1" dirty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Women’s Health Program (WHP) of the Cameroon Baptist Convention Health Services was set-up in 2007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a nurse-led comprehensive women-centered sexual and reproductive health program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 cervical cancer prevention (screening and vaccination) is the largest of its kind in Cameroon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program started with the “see and treat” method of screening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 Inspection with Acetic acid (VIA) /Visual Inspection with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Lugol's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Iodine (VILI) was the main screening method 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average cost of screening was set at USD 5.92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(precancerous) lesions are treated with cryotherapy or Loop Electrosurgical Excision procedure (LEEP)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Biopsy is done for suspected cases of malignancy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technologies such as a portable colposcope with a better magnification linked to a mobile application integrated into a Samsung device is currently being used as the main screening method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860697" y="297559"/>
            <a:ext cx="17082368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2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265947" y="1681775"/>
            <a:ext cx="25385047" cy="126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D.M. Bonghaseh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 M. Simon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 K. Nulah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 F. Manjuh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Etoug-Ebe Baptist Hospital, Women's Health Department,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Yaounde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Cameroon, 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CBC Health Services, Reproductive Health, Bamenda, Cameroon, 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CBC Health Services, Database Manager, Bamenda, Cameroon, 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CBC Health Services, Women's Health Supervisor,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Yaounde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Cameroon</a:t>
            </a: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957840" y="4338683"/>
            <a:ext cx="7939834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2007 and 2018, 85847 women were screened for cervical cancer in the WHP</a:t>
            </a: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7% was positive for VIA</a:t>
            </a: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was little variations in the number of positive VIA cases between 2007 and 2018</a:t>
            </a: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HIV was positive in 9443 (9.1%) women </a:t>
            </a:r>
          </a:p>
          <a:p>
            <a:pPr marL="285750" indent="-28575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VIA was positive in 1139 (12.1%) HIV positive women</a:t>
            </a:r>
          </a:p>
          <a:p>
            <a:pPr marL="285750" indent="-28575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VIA was positive in  5429(6.85%) HIV negative  women</a:t>
            </a:r>
          </a:p>
          <a:p>
            <a:pPr marL="285750" indent="-28575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results highlight the success of a low-cost nurse-led program for the prevention, detection, and management of cervical cancer in both HIV positive and HIV negative women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596335" y="4338683"/>
            <a:ext cx="7939833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59" b="1" dirty="0">
                <a:solidFill>
                  <a:srgbClr val="E72240"/>
                </a:solidFill>
                <a:latin typeface="Arial" panose="020B0604020202020204" pitchFamily="34" charset="0"/>
              </a:rPr>
              <a:t>Conclusion 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results highlight the success of a low-cost nurse-led program for the prevention, detection, and management of cervical cancer in both HIV positive and HIV negative women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also recommend further longitudinal studies to be carried to evaluate the effectiveness of the "see and treat" method in preventing future development of cervical cancer in Cameroon</a:t>
            </a:r>
          </a:p>
          <a:p>
            <a:pPr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https://www.who.int/westernpacific/health-topics/cervical-cancer.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http://gco.iarc.fr/today/home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https://cbchealthservices.org/services/women-health-program/.</a:t>
            </a:r>
          </a:p>
          <a:p>
            <a:pPr marL="457200" indent="-457200" algn="just" defTabSz="52557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75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21F60D64-D5B9-4B60-A375-904C9BC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6" y="445177"/>
            <a:ext cx="40551652" cy="102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b="1" dirty="0"/>
              <a:t>Cervical Cancer Screening in HIV positive women: experience from the Cameroon Baptist Convention Women’s Health Program</a:t>
            </a:r>
            <a:endParaRPr lang="en-US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BE88C-C445-4C4B-B2B4-59D24D644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8471" y="8154119"/>
            <a:ext cx="6646346" cy="3911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46648-6ED4-44AF-B793-4EECF3754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8472" y="14648965"/>
            <a:ext cx="6646346" cy="4295017"/>
          </a:xfrm>
          <a:prstGeom prst="rect">
            <a:avLst/>
          </a:prstGeom>
        </p:spPr>
      </p:pic>
      <p:pic>
        <p:nvPicPr>
          <p:cNvPr id="4" name="AUD-20200626-WA0003">
            <a:hlinkClick r:id="" action="ppaction://media"/>
            <a:extLst>
              <a:ext uri="{FF2B5EF4-FFF2-40B4-BE49-F238E27FC236}">
                <a16:creationId xmlns:a16="http://schemas.microsoft.com/office/drawing/2014/main" id="{155B5111-0540-4C5D-B242-74AFA34FA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096288" y="14832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527</Words>
  <Application>Microsoft Office PowerPoint</Application>
  <PresentationFormat>Benutzerdefiniert</PresentationFormat>
  <Paragraphs>54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43</cp:revision>
  <dcterms:created xsi:type="dcterms:W3CDTF">2016-06-23T11:49:10Z</dcterms:created>
  <dcterms:modified xsi:type="dcterms:W3CDTF">2020-06-30T14:43:51Z</dcterms:modified>
</cp:coreProperties>
</file>